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18E977-ADB3-4C48-B093-0EBE6B0194EC}" v="1" dt="2023-01-18T11:10:24.9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sapati Suryateja" userId="cddcb376-e243-49d2-a744-b4bafccd4076" providerId="ADAL" clId="{C018E977-ADB3-4C48-B093-0EBE6B0194EC}"/>
    <pc:docChg chg="addSld modSld">
      <pc:chgData name="Dosapati Suryateja" userId="cddcb376-e243-49d2-a744-b4bafccd4076" providerId="ADAL" clId="{C018E977-ADB3-4C48-B093-0EBE6B0194EC}" dt="2023-01-18T11:10:48.970" v="10" actId="2890"/>
      <pc:docMkLst>
        <pc:docMk/>
      </pc:docMkLst>
      <pc:sldChg chg="addSp modSp new mod">
        <pc:chgData name="Dosapati Suryateja" userId="cddcb376-e243-49d2-a744-b4bafccd4076" providerId="ADAL" clId="{C018E977-ADB3-4C48-B093-0EBE6B0194EC}" dt="2023-01-18T11:10:33.313" v="7" actId="27614"/>
        <pc:sldMkLst>
          <pc:docMk/>
          <pc:sldMk cId="3907091425" sldId="256"/>
        </pc:sldMkLst>
        <pc:spChg chg="add mod">
          <ac:chgData name="Dosapati Suryateja" userId="cddcb376-e243-49d2-a744-b4bafccd4076" providerId="ADAL" clId="{C018E977-ADB3-4C48-B093-0EBE6B0194EC}" dt="2023-01-18T11:10:24.960" v="1" actId="931"/>
          <ac:spMkLst>
            <pc:docMk/>
            <pc:sldMk cId="3907091425" sldId="256"/>
            <ac:spMk id="8" creationId="{5A2823AC-4EF7-4A79-92FB-361CBA64AB94}"/>
          </ac:spMkLst>
        </pc:spChg>
        <pc:spChg chg="add mod">
          <ac:chgData name="Dosapati Suryateja" userId="cddcb376-e243-49d2-a744-b4bafccd4076" providerId="ADAL" clId="{C018E977-ADB3-4C48-B093-0EBE6B0194EC}" dt="2023-01-18T11:10:24.960" v="1" actId="931"/>
          <ac:spMkLst>
            <pc:docMk/>
            <pc:sldMk cId="3907091425" sldId="256"/>
            <ac:spMk id="11" creationId="{A624F277-9EB3-45D7-856D-6C4700990666}"/>
          </ac:spMkLst>
        </pc:spChg>
        <pc:picChg chg="add mod">
          <ac:chgData name="Dosapati Suryateja" userId="cddcb376-e243-49d2-a744-b4bafccd4076" providerId="ADAL" clId="{C018E977-ADB3-4C48-B093-0EBE6B0194EC}" dt="2023-01-18T11:10:32.808" v="5" actId="27614"/>
          <ac:picMkLst>
            <pc:docMk/>
            <pc:sldMk cId="3907091425" sldId="256"/>
            <ac:picMk id="5" creationId="{A7E4B6C7-FEA3-4B62-BF11-43EBFD3BBCC3}"/>
          </ac:picMkLst>
        </pc:picChg>
        <pc:picChg chg="add mod">
          <ac:chgData name="Dosapati Suryateja" userId="cddcb376-e243-49d2-a744-b4bafccd4076" providerId="ADAL" clId="{C018E977-ADB3-4C48-B093-0EBE6B0194EC}" dt="2023-01-18T11:10:32.072" v="3" actId="27614"/>
          <ac:picMkLst>
            <pc:docMk/>
            <pc:sldMk cId="3907091425" sldId="256"/>
            <ac:picMk id="7" creationId="{0595238B-33F5-4C6C-8664-57411353F497}"/>
          </ac:picMkLst>
        </pc:picChg>
        <pc:picChg chg="add mod">
          <ac:chgData name="Dosapati Suryateja" userId="cddcb376-e243-49d2-a744-b4bafccd4076" providerId="ADAL" clId="{C018E977-ADB3-4C48-B093-0EBE6B0194EC}" dt="2023-01-18T11:10:32.805" v="4" actId="27614"/>
          <ac:picMkLst>
            <pc:docMk/>
            <pc:sldMk cId="3907091425" sldId="256"/>
            <ac:picMk id="10" creationId="{703CAF1C-CDE1-4F6C-A2BB-5E643D2274BF}"/>
          </ac:picMkLst>
        </pc:picChg>
        <pc:picChg chg="add mod">
          <ac:chgData name="Dosapati Suryateja" userId="cddcb376-e243-49d2-a744-b4bafccd4076" providerId="ADAL" clId="{C018E977-ADB3-4C48-B093-0EBE6B0194EC}" dt="2023-01-18T11:10:33.313" v="7" actId="27614"/>
          <ac:picMkLst>
            <pc:docMk/>
            <pc:sldMk cId="3907091425" sldId="256"/>
            <ac:picMk id="13" creationId="{DEEEB93C-60CA-4258-88C8-74E93442890C}"/>
          </ac:picMkLst>
        </pc:picChg>
        <pc:picChg chg="add mod">
          <ac:chgData name="Dosapati Suryateja" userId="cddcb376-e243-49d2-a744-b4bafccd4076" providerId="ADAL" clId="{C018E977-ADB3-4C48-B093-0EBE6B0194EC}" dt="2023-01-18T11:10:32.813" v="6" actId="27614"/>
          <ac:picMkLst>
            <pc:docMk/>
            <pc:sldMk cId="3907091425" sldId="256"/>
            <ac:picMk id="15" creationId="{74FE5094-FF19-459D-B420-91681CAD8ADC}"/>
          </ac:picMkLst>
        </pc:picChg>
      </pc:sldChg>
      <pc:sldChg chg="add">
        <pc:chgData name="Dosapati Suryateja" userId="cddcb376-e243-49d2-a744-b4bafccd4076" providerId="ADAL" clId="{C018E977-ADB3-4C48-B093-0EBE6B0194EC}" dt="2023-01-18T11:10:31.872" v="2" actId="2890"/>
        <pc:sldMkLst>
          <pc:docMk/>
          <pc:sldMk cId="3283537095" sldId="257"/>
        </pc:sldMkLst>
      </pc:sldChg>
      <pc:sldChg chg="add">
        <pc:chgData name="Dosapati Suryateja" userId="cddcb376-e243-49d2-a744-b4bafccd4076" providerId="ADAL" clId="{C018E977-ADB3-4C48-B093-0EBE6B0194EC}" dt="2023-01-18T11:10:38.288" v="8" actId="2890"/>
        <pc:sldMkLst>
          <pc:docMk/>
          <pc:sldMk cId="1414504146" sldId="258"/>
        </pc:sldMkLst>
      </pc:sldChg>
      <pc:sldChg chg="add replId">
        <pc:chgData name="Dosapati Suryateja" userId="cddcb376-e243-49d2-a744-b4bafccd4076" providerId="ADAL" clId="{C018E977-ADB3-4C48-B093-0EBE6B0194EC}" dt="2023-01-18T11:10:38.288" v="8" actId="2890"/>
        <pc:sldMkLst>
          <pc:docMk/>
          <pc:sldMk cId="4000317758" sldId="259"/>
        </pc:sldMkLst>
      </pc:sldChg>
      <pc:sldChg chg="add">
        <pc:chgData name="Dosapati Suryateja" userId="cddcb376-e243-49d2-a744-b4bafccd4076" providerId="ADAL" clId="{C018E977-ADB3-4C48-B093-0EBE6B0194EC}" dt="2023-01-18T11:10:43.400" v="9" actId="2890"/>
        <pc:sldMkLst>
          <pc:docMk/>
          <pc:sldMk cId="1825149430" sldId="260"/>
        </pc:sldMkLst>
      </pc:sldChg>
      <pc:sldChg chg="add replId">
        <pc:chgData name="Dosapati Suryateja" userId="cddcb376-e243-49d2-a744-b4bafccd4076" providerId="ADAL" clId="{C018E977-ADB3-4C48-B093-0EBE6B0194EC}" dt="2023-01-18T11:10:43.400" v="9" actId="2890"/>
        <pc:sldMkLst>
          <pc:docMk/>
          <pc:sldMk cId="2794551124" sldId="261"/>
        </pc:sldMkLst>
      </pc:sldChg>
      <pc:sldChg chg="add replId">
        <pc:chgData name="Dosapati Suryateja" userId="cddcb376-e243-49d2-a744-b4bafccd4076" providerId="ADAL" clId="{C018E977-ADB3-4C48-B093-0EBE6B0194EC}" dt="2023-01-18T11:10:43.400" v="9" actId="2890"/>
        <pc:sldMkLst>
          <pc:docMk/>
          <pc:sldMk cId="2217975751" sldId="262"/>
        </pc:sldMkLst>
      </pc:sldChg>
      <pc:sldChg chg="add replId">
        <pc:chgData name="Dosapati Suryateja" userId="cddcb376-e243-49d2-a744-b4bafccd4076" providerId="ADAL" clId="{C018E977-ADB3-4C48-B093-0EBE6B0194EC}" dt="2023-01-18T11:10:43.400" v="9" actId="2890"/>
        <pc:sldMkLst>
          <pc:docMk/>
          <pc:sldMk cId="2703450174" sldId="263"/>
        </pc:sldMkLst>
      </pc:sldChg>
      <pc:sldChg chg="add">
        <pc:chgData name="Dosapati Suryateja" userId="cddcb376-e243-49d2-a744-b4bafccd4076" providerId="ADAL" clId="{C018E977-ADB3-4C48-B093-0EBE6B0194EC}" dt="2023-01-18T11:10:48.970" v="10" actId="2890"/>
        <pc:sldMkLst>
          <pc:docMk/>
          <pc:sldMk cId="157498054" sldId="264"/>
        </pc:sldMkLst>
      </pc:sldChg>
      <pc:sldChg chg="add replId">
        <pc:chgData name="Dosapati Suryateja" userId="cddcb376-e243-49d2-a744-b4bafccd4076" providerId="ADAL" clId="{C018E977-ADB3-4C48-B093-0EBE6B0194EC}" dt="2023-01-18T11:10:48.970" v="10" actId="2890"/>
        <pc:sldMkLst>
          <pc:docMk/>
          <pc:sldMk cId="3784462281" sldId="265"/>
        </pc:sldMkLst>
      </pc:sldChg>
      <pc:sldChg chg="add replId">
        <pc:chgData name="Dosapati Suryateja" userId="cddcb376-e243-49d2-a744-b4bafccd4076" providerId="ADAL" clId="{C018E977-ADB3-4C48-B093-0EBE6B0194EC}" dt="2023-01-18T11:10:48.970" v="10" actId="2890"/>
        <pc:sldMkLst>
          <pc:docMk/>
          <pc:sldMk cId="2717226943" sldId="266"/>
        </pc:sldMkLst>
      </pc:sldChg>
      <pc:sldChg chg="add replId">
        <pc:chgData name="Dosapati Suryateja" userId="cddcb376-e243-49d2-a744-b4bafccd4076" providerId="ADAL" clId="{C018E977-ADB3-4C48-B093-0EBE6B0194EC}" dt="2023-01-18T11:10:48.970" v="10" actId="2890"/>
        <pc:sldMkLst>
          <pc:docMk/>
          <pc:sldMk cId="2033603700" sldId="267"/>
        </pc:sldMkLst>
      </pc:sldChg>
      <pc:sldChg chg="add replId">
        <pc:chgData name="Dosapati Suryateja" userId="cddcb376-e243-49d2-a744-b4bafccd4076" providerId="ADAL" clId="{C018E977-ADB3-4C48-B093-0EBE6B0194EC}" dt="2023-01-18T11:10:48.970" v="10" actId="2890"/>
        <pc:sldMkLst>
          <pc:docMk/>
          <pc:sldMk cId="291086949" sldId="268"/>
        </pc:sldMkLst>
      </pc:sldChg>
      <pc:sldChg chg="add replId">
        <pc:chgData name="Dosapati Suryateja" userId="cddcb376-e243-49d2-a744-b4bafccd4076" providerId="ADAL" clId="{C018E977-ADB3-4C48-B093-0EBE6B0194EC}" dt="2023-01-18T11:10:48.970" v="10" actId="2890"/>
        <pc:sldMkLst>
          <pc:docMk/>
          <pc:sldMk cId="1700382292" sldId="269"/>
        </pc:sldMkLst>
      </pc:sldChg>
      <pc:sldChg chg="add replId">
        <pc:chgData name="Dosapati Suryateja" userId="cddcb376-e243-49d2-a744-b4bafccd4076" providerId="ADAL" clId="{C018E977-ADB3-4C48-B093-0EBE6B0194EC}" dt="2023-01-18T11:10:48.970" v="10" actId="2890"/>
        <pc:sldMkLst>
          <pc:docMk/>
          <pc:sldMk cId="730350230" sldId="270"/>
        </pc:sldMkLst>
      </pc:sldChg>
      <pc:sldChg chg="add replId">
        <pc:chgData name="Dosapati Suryateja" userId="cddcb376-e243-49d2-a744-b4bafccd4076" providerId="ADAL" clId="{C018E977-ADB3-4C48-B093-0EBE6B0194EC}" dt="2023-01-18T11:10:48.970" v="10" actId="2890"/>
        <pc:sldMkLst>
          <pc:docMk/>
          <pc:sldMk cId="1826408653" sldId="271"/>
        </pc:sldMkLst>
      </pc:sldChg>
    </pc:docChg>
  </pc:docChgLst>
</pc:chgInfo>
</file>

<file path=ppt/media/image1.jpg>
</file>

<file path=ppt/media/image2.jpg>
</file>

<file path=ppt/media/image3.jp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D352E-9AB4-4F1F-A997-F97090928C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6A4E87-340B-4441-896A-4EFC07DE7D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17634-822B-4992-B2A2-59F844B98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B19CA-09BF-4B57-AE3F-B5A4E6350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CCE1B-2DD0-482E-93BA-41A094475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863541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3CB88-A54C-4A86-86AA-4E74C0370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99B565-650E-450F-A00F-1C1BB9DBF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7BF1D-EEC8-4DAA-86EA-1425E6F15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0E3C9-C0E0-4D9F-A53C-B61FA00EE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D7F4C-02C4-4A27-B87E-7D78B4738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8230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FAF783-C0B5-48E8-9C2A-5B0CE20A48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67A872-AA2D-49A9-86F9-C3A55BD00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A2617-8AD5-4B81-B80F-DA0BE2B0A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B9041-6D58-4460-9455-B9B4F420F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487E0-B272-4850-BCC5-0355D9640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4052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7E9F-73FF-462D-A206-1113735BC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011DF-652C-40FA-BD55-3A8B90539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716AE-C395-483F-965E-41581CAA2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557F0-57C1-4A0E-BEE3-E673586BB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DA047-2B8D-4E4F-911C-8303915D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040727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A4384-02CE-4644-B916-8268CF18B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1E9DD-04FB-449E-B9B2-38EBAB301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3347A-DC54-4BC6-BA41-763E9055C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F1E21-3CD0-4FAE-A286-5968E9317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349CF-B312-487C-A490-CB686630D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0914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A7B0A-7AF9-45EE-ACCB-80DDD7ED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A4644-25D2-40A6-A11F-A67E0CD148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E8465D-45F0-40FD-B6C9-ACEAD283A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4FDE9-FF05-4AB3-934C-768EC9C05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59E07-0B71-42F8-82AB-09387C7E7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385FF-AE82-4DCD-B0E2-E1E107045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21835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1E3AC-0E65-4818-9A7D-0D5DFC54E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45059-EEC4-4E55-9900-B03DC0E2C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118F0E-6858-45FC-900A-CAA1018D5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9ABB99-88DB-4E0D-8478-113B230954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01423A-9422-4E8C-92B7-DC6ED6E874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2026CC-C161-48D1-89B1-0565F4832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6C60C-5A29-4417-9AF9-A9A6BA76E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9CDE2-A202-4AF2-9790-6A07C5FC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39095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860CF-20AF-422A-AFDB-070C00E9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3F702D-946D-47C1-96D0-69C6B4CF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77704-7BA8-47EF-8A7F-D3ABDC1DB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E57912-692E-49B4-BCC1-451F89850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96466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369547-9918-4575-81FD-FB827C253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2AD0FE-210C-4FD0-802E-1CF3617DC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9D5E2-DCE9-425B-8FFC-03F3DD796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41178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67790-D890-4B0E-B23C-E3A7C3997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74801-1DCF-4E9F-89A1-EBB67FD8F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8EC31-3D31-48D4-9E97-DC2B658EB0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4494D-B7B3-4B56-BA2E-4E6D9FC44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18FAE5-EB95-4779-8A5B-CFC5762C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20490-3180-438D-BF5A-4F3A5581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726741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251EF-5EB8-430D-977E-988004817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8F4DE5-7B59-48C9-9ADB-E4E1C209D3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3601AE-9CDB-4954-AEF7-88EA5E20C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C22E2-FCF8-4857-91C0-010D5EBF0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6EDA6-CDE1-418B-A4C1-FE2D9305B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DDA69-7BB9-4E67-A1F3-187CF149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963512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C03BCC-D102-46F0-A8FD-3587C737B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C88E3-8DF2-43D5-A0AE-957E33A91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C23DD-98D3-430F-9739-C726551516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50E23-B625-4142-A673-C9CCDF6878DE}" type="datetimeFigureOut">
              <a:rPr lang="en-SE" smtClean="0"/>
              <a:t>2023-01-18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444C4-3BCE-4C0A-A86C-A034BF6D7A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873A2-038B-44C1-8B87-EF28C0076C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A86BB-0181-460F-9449-1EB7C9BE775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539938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gena.com/top-25-sites-download-high-resolution-stock-photos-free/" TargetMode="External"/><Relationship Id="rId13" Type="http://schemas.openxmlformats.org/officeDocument/2006/relationships/hyperlink" Target="https://www.pexels.com/photo/atmosphere-blue-bright-cloudiness-412462/" TargetMode="External"/><Relationship Id="rId3" Type="http://schemas.openxmlformats.org/officeDocument/2006/relationships/hyperlink" Target="https://www.pexels.com/photo/adventure-cold-daylight-fog-291732/" TargetMode="External"/><Relationship Id="rId7" Type="http://schemas.openxmlformats.org/officeDocument/2006/relationships/image" Target="../media/image3.jpg"/><Relationship Id="rId12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sa/3.0/" TargetMode="External"/><Relationship Id="rId11" Type="http://schemas.openxmlformats.org/officeDocument/2006/relationships/hyperlink" Target="https://www.pexels.com/photo/ball-ball-shaped-blur-bubble-302743/" TargetMode="External"/><Relationship Id="rId5" Type="http://schemas.openxmlformats.org/officeDocument/2006/relationships/hyperlink" Target="http://stackoverflow.com/questions/24628429/image-with-high-resolution-not-working-properly-when-sending-from-windows-phone" TargetMode="External"/><Relationship Id="rId10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creativecommons.org/licenses/by-nc-nd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 descr="A picture containing tree, outdoor, sky, snow&#10;&#10;Description automatically generated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 descr="A picture containing nature, sunset&#10;&#10;Description automatically generated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 descr="Clouds in the sky&#10;&#10;Description automatically generated with medium confidence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 descr="A blue sky with clouds&#10;&#10;Description automatically generated with low confidence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091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462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 descr="A picture containing tree, outdoor, sky, snow&#10;&#10;Description automatically generated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 descr="A picture containing nature, sunset&#10;&#10;Description automatically generated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 descr="Clouds in the sky&#10;&#10;Description automatically generated with medium confidence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 descr="A blue sky with clouds&#10;&#10;Description automatically generated with low confidence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226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03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 descr="A picture containing tree, outdoor, sky, snow&#10;&#10;Description automatically generated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 descr="A picture containing nature, sunset&#10;&#10;Description automatically generated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 descr="Clouds in the sky&#10;&#10;Description automatically generated with medium confidence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 descr="A blue sky with clouds&#10;&#10;Description automatically generated with low confidence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86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82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 descr="A picture containing tree, outdoor, sky, snow&#10;&#10;Description automatically generated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 descr="A picture containing nature, sunset&#10;&#10;Description automatically generated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 descr="Clouds in the sky&#10;&#10;Description automatically generated with medium confidence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 descr="A blue sky with clouds&#10;&#10;Description automatically generated with low confidence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350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408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537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 descr="A picture containing tree, outdoor, sky, snow&#10;&#10;Description automatically generated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 descr="A picture containing nature, sunset&#10;&#10;Description automatically generated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 descr="Clouds in the sky&#10;&#10;Description automatically generated with medium confidence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 descr="A blue sky with clouds&#10;&#10;Description automatically generated with low confidence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04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17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 descr="A picture containing tree, outdoor, sky, snow&#10;&#10;Description automatically generated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 descr="A picture containing nature, sunset&#10;&#10;Description automatically generated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 descr="Clouds in the sky&#10;&#10;Description automatically generated with medium confidence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 descr="A blue sky with clouds&#10;&#10;Description automatically generated with low confidence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149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51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 descr="A picture containing tree, outdoor, sky, snow&#10;&#10;Description automatically generated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 descr="A picture containing nature, sunset&#10;&#10;Description automatically generated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 descr="Clouds in the sky&#10;&#10;Description automatically generated with medium confidence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 descr="A blue sky with clouds&#10;&#10;Description automatically generated with low confidence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75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450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AD36-1D03-456E-A6A8-2738713A3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BF41E-C96B-4C17-84D4-948B65268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 descr="A picture containing tree, outdoor, sky, snow&#10;&#10;Description automatically generated">
            <a:extLst>
              <a:ext uri="{FF2B5EF4-FFF2-40B4-BE49-F238E27FC236}">
                <a16:creationId xmlns:a16="http://schemas.microsoft.com/office/drawing/2014/main" id="{A7E4B6C7-FEA3-4B62-BF11-43EBFD3BB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6216" y="0"/>
            <a:ext cx="10259568" cy="6858000"/>
          </a:xfrm>
          <a:prstGeom prst="rect">
            <a:avLst/>
          </a:prstGeom>
        </p:spPr>
      </p:pic>
      <p:pic>
        <p:nvPicPr>
          <p:cNvPr id="7" name="Picture 6" descr="A picture containing nature, sunset&#10;&#10;Description automatically generated">
            <a:extLst>
              <a:ext uri="{FF2B5EF4-FFF2-40B4-BE49-F238E27FC236}">
                <a16:creationId xmlns:a16="http://schemas.microsoft.com/office/drawing/2014/main" id="{0595238B-33F5-4C6C-8664-57411353F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9600" y="150000"/>
            <a:ext cx="109728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823AC-4EF7-4A79-92FB-361CBA64AB94}"/>
              </a:ext>
            </a:extLst>
          </p:cNvPr>
          <p:cNvSpPr txBox="1"/>
          <p:nvPr/>
        </p:nvSpPr>
        <p:spPr>
          <a:xfrm>
            <a:off x="759600" y="7008000"/>
            <a:ext cx="10972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5" tooltip="http://stackoverflow.com/questions/24628429/image-with-high-resolution-not-working-properly-when-sending-from-windows-phone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6" tooltip="https://creativecommons.org/licenses/by-sa/3.0/"/>
              </a:rPr>
              <a:t>CC BY-SA</a:t>
            </a:r>
            <a:endParaRPr lang="en-SE" sz="900"/>
          </a:p>
        </p:txBody>
      </p:sp>
      <p:pic>
        <p:nvPicPr>
          <p:cNvPr id="10" name="Picture 9" descr="Clouds in the sky&#10;&#10;Description automatically generated with medium confidence">
            <a:extLst>
              <a:ext uri="{FF2B5EF4-FFF2-40B4-BE49-F238E27FC236}">
                <a16:creationId xmlns:a16="http://schemas.microsoft.com/office/drawing/2014/main" id="{703CAF1C-CDE1-4F6C-A2BB-5E643D2274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4F277-9EB3-45D7-856D-6C4700990666}"/>
              </a:ext>
            </a:extLst>
          </p:cNvPr>
          <p:cNvSpPr txBox="1"/>
          <p:nvPr/>
        </p:nvSpPr>
        <p:spPr>
          <a:xfrm>
            <a:off x="1252500" y="7158000"/>
            <a:ext cx="10287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900">
                <a:hlinkClick r:id="rId8" tooltip="https://codegena.com/top-25-sites-download-high-resolution-stock-photos-free/"/>
              </a:rPr>
              <a:t>This Photo</a:t>
            </a:r>
            <a:r>
              <a:rPr lang="en-SE" sz="900"/>
              <a:t> by Unknown Author is licensed under </a:t>
            </a:r>
            <a:r>
              <a:rPr lang="en-SE" sz="900">
                <a:hlinkClick r:id="rId9" tooltip="https://creativecommons.org/licenses/by-nc-nd/3.0/"/>
              </a:rPr>
              <a:t>CC BY-NC-ND</a:t>
            </a:r>
            <a:endParaRPr lang="en-SE" sz="900"/>
          </a:p>
        </p:txBody>
      </p:sp>
      <p:pic>
        <p:nvPicPr>
          <p:cNvPr id="13" name="Picture 12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DEEEB93C-60CA-4258-88C8-74E934428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401877" y="450000"/>
            <a:ext cx="10288245" cy="6858000"/>
          </a:xfrm>
          <a:prstGeom prst="rect">
            <a:avLst/>
          </a:prstGeom>
        </p:spPr>
      </p:pic>
      <p:pic>
        <p:nvPicPr>
          <p:cNvPr id="15" name="Picture 14" descr="A blue sky with clouds&#10;&#10;Description automatically generated with low confidence">
            <a:extLst>
              <a:ext uri="{FF2B5EF4-FFF2-40B4-BE49-F238E27FC236}">
                <a16:creationId xmlns:a16="http://schemas.microsoft.com/office/drawing/2014/main" id="{74FE5094-FF19-459D-B420-91681CAD8AD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8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320</Words>
  <Application>Microsoft Office PowerPoint</Application>
  <PresentationFormat>Widescreen</PresentationFormat>
  <Paragraphs>32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Ericsson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Dosapati Suryateja</dc:creator>
  <cp:lastModifiedBy>Dosapati Suryateja</cp:lastModifiedBy>
  <cp:revision>1</cp:revision>
  <dcterms:created xsi:type="dcterms:W3CDTF">2023-01-18T11:07:46Z</dcterms:created>
  <dcterms:modified xsi:type="dcterms:W3CDTF">2023-01-18T11:10:51Z</dcterms:modified>
</cp:coreProperties>
</file>

<file path=docProps/thumbnail.jpeg>
</file>